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2"/>
  </p:notesMasterIdLst>
  <p:handoutMasterIdLst>
    <p:handoutMasterId r:id="rId13"/>
  </p:handoutMasterIdLst>
  <p:sldIdLst>
    <p:sldId id="257" r:id="rId3"/>
    <p:sldId id="276" r:id="rId4"/>
    <p:sldId id="278" r:id="rId5"/>
    <p:sldId id="279" r:id="rId6"/>
    <p:sldId id="280" r:id="rId7"/>
    <p:sldId id="281" r:id="rId8"/>
    <p:sldId id="282" r:id="rId9"/>
    <p:sldId id="283" r:id="rId10"/>
    <p:sldId id="275" r:id="rId1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1152">
          <p15:clr>
            <a:srgbClr val="A4A3A4"/>
          </p15:clr>
        </p15:guide>
        <p15:guide id="5" orient="horz" pos="3360">
          <p15:clr>
            <a:srgbClr val="A4A3A4"/>
          </p15:clr>
        </p15:guide>
        <p15:guide id="6" orient="horz" pos="3072">
          <p15:clr>
            <a:srgbClr val="A4A3A4"/>
          </p15:clr>
        </p15:guide>
        <p15:guide id="7" orient="horz" pos="864">
          <p15:clr>
            <a:srgbClr val="A4A3A4"/>
          </p15:clr>
        </p15:guide>
        <p15:guide id="8" orient="horz" pos="528">
          <p15:clr>
            <a:srgbClr val="A4A3A4"/>
          </p15:clr>
        </p15:guide>
        <p15:guide id="9" orient="horz" pos="2784">
          <p15:clr>
            <a:srgbClr val="A4A3A4"/>
          </p15:clr>
        </p15:guide>
        <p15:guide id="10" pos="3839">
          <p15:clr>
            <a:srgbClr val="A4A3A4"/>
          </p15:clr>
        </p15:guide>
        <p15:guide id="11" pos="959">
          <p15:clr>
            <a:srgbClr val="A4A3A4"/>
          </p15:clr>
        </p15:guide>
        <p15:guide id="12" pos="7007">
          <p15:clr>
            <a:srgbClr val="A4A3A4"/>
          </p15:clr>
        </p15:guide>
        <p15:guide id="13" pos="6719">
          <p15:clr>
            <a:srgbClr val="A4A3A4"/>
          </p15:clr>
        </p15:guide>
        <p15:guide id="14" pos="6143">
          <p15:clr>
            <a:srgbClr val="A4A3A4"/>
          </p15:clr>
        </p15:guide>
        <p15:guide id="15" pos="3983">
          <p15:clr>
            <a:srgbClr val="A4A3A4"/>
          </p15:clr>
        </p15:guide>
        <p15:guide id="16" pos="527">
          <p15:clr>
            <a:srgbClr val="A4A3A4"/>
          </p15:clr>
        </p15:guide>
        <p15:guide id="17" pos="7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46" autoAdjust="0"/>
    <p:restoredTop sz="94660"/>
  </p:normalViewPr>
  <p:slideViewPr>
    <p:cSldViewPr>
      <p:cViewPr varScale="1">
        <p:scale>
          <a:sx n="71" d="100"/>
          <a:sy n="71" d="100"/>
        </p:scale>
        <p:origin x="54" y="918"/>
      </p:cViewPr>
      <p:guideLst>
        <p:guide orient="horz" pos="2160"/>
        <p:guide orient="horz" pos="1008"/>
        <p:guide orient="horz" pos="3792"/>
        <p:guide orient="horz" pos="1152"/>
        <p:guide orient="horz" pos="3360"/>
        <p:guide orient="horz" pos="3072"/>
        <p:guide orient="horz" pos="864"/>
        <p:guide orient="horz" pos="528"/>
        <p:guide orient="horz" pos="2784"/>
        <p:guide pos="3839"/>
        <p:guide pos="959"/>
        <p:guide pos="7007"/>
        <p:guide pos="6719"/>
        <p:guide pos="6143"/>
        <p:guide pos="3983"/>
        <p:guide pos="527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1002" y="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A8D02-4E65-4CCD-8312-4AB164C6C77D}" type="datetimeFigureOut">
              <a:rPr lang="en-US"/>
              <a:t>3/6/2016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19DBA-4540-49B3-8FA9-6259387ECF9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755D9-D361-47B8-9652-3B4EA9776CE5}" type="datetimeFigureOut">
              <a:rPr lang="en-US"/>
              <a:t>3/6/2016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36274-F2B9-4C45-BBB4-0EDF4CD651A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3505200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953000"/>
            <a:ext cx="8229600" cy="1066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3/6/2016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68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3/6/2016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2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2" y="533400"/>
            <a:ext cx="1371600" cy="5592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1" y="533400"/>
            <a:ext cx="8077201" cy="5592764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3/6/2016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3/6/2016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945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514601"/>
            <a:ext cx="9144000" cy="2819400"/>
          </a:xfrm>
        </p:spPr>
        <p:txBody>
          <a:bodyPr anchor="b">
            <a:noAutofit/>
          </a:bodyPr>
          <a:lstStyle>
            <a:lvl1pPr algn="l">
              <a:defRPr sz="6600" b="0" i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990600"/>
            <a:ext cx="8229600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3/6/2016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699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4" y="1828800"/>
            <a:ext cx="4645152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5412" y="1828800"/>
            <a:ext cx="4648201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3/6/2016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97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8462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8462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3/6/2016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123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3/6/2016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57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3/6/2016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20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012" y="838200"/>
            <a:ext cx="6172201" cy="518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pPr/>
              <a:t>3/6/2016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82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458787"/>
            <a:ext cx="6626225" cy="5938837"/>
          </a:xfrm>
          <a:prstGeom prst="rect">
            <a:avLst/>
          </a:prstGeom>
          <a:noFill/>
          <a:ln>
            <a:noFill/>
          </a:ln>
          <a:effectLst>
            <a:outerShdw blurRad="292100" algn="ctr" rotWithShape="0">
              <a:prstClr val="black">
                <a:alpha val="3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4812" y="836610"/>
            <a:ext cx="5867401" cy="518319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46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96012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09012" y="6172200"/>
            <a:ext cx="132005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3829175-527E-46A3-863C-1BB1F163B849}" type="datetimeFigureOut">
              <a:rPr lang="en-US"/>
              <a:pPr/>
              <a:t>3/6/2016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7950" y="6172200"/>
            <a:ext cx="6862462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33012" y="6172200"/>
            <a:ext cx="9906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605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1363" indent="-17145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67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080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44752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82496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57984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2" y="914400"/>
            <a:ext cx="9144000" cy="3505200"/>
          </a:xfrm>
        </p:spPr>
        <p:txBody>
          <a:bodyPr/>
          <a:lstStyle/>
          <a:p>
            <a:r>
              <a:rPr lang="en-US" sz="9600" dirty="0" err="1">
                <a:latin typeface="Arial" panose="020B0604020202020204" pitchFamily="34" charset="0"/>
                <a:cs typeface="Arial" panose="020B0604020202020204" pitchFamily="34" charset="0"/>
              </a:rPr>
              <a:t>EyeWatchOne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75012" y="3657600"/>
            <a:ext cx="8229600" cy="10668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Hyperlocal incident prediction for cities and emergency services </a:t>
            </a:r>
          </a:p>
        </p:txBody>
      </p:sp>
    </p:spTree>
    <p:extLst>
      <p:ext uri="{BB962C8B-B14F-4D97-AF65-F5344CB8AC3E}">
        <p14:creationId xmlns:p14="http://schemas.microsoft.com/office/powerpoint/2010/main" val="45656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0"/>
            <a:ext cx="96012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You may be familiar with Google Maps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699" y="1295400"/>
            <a:ext cx="6981825" cy="488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5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-228600"/>
            <a:ext cx="11506200" cy="1143000"/>
          </a:xfrm>
        </p:spPr>
        <p:txBody>
          <a:bodyPr>
            <a:no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What if that map told you where accidents would happen?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699" y="1295400"/>
            <a:ext cx="6981825" cy="488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7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12" y="609600"/>
            <a:ext cx="11506200" cy="1143000"/>
          </a:xfrm>
        </p:spPr>
        <p:txBody>
          <a:bodyPr>
            <a:noAutofit/>
          </a:bodyPr>
          <a:lstStyle/>
          <a:p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EyeWatchOne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accomplishes this through data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1012" y="1981200"/>
            <a:ext cx="8991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Historical weather data from National Climate Data Center (NCDC)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Historical insurance data from Allstate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Live, streaming weather from Weather Underground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Satellite images from NASA NEX Landsat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5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-228600"/>
            <a:ext cx="11506200" cy="1143000"/>
          </a:xfrm>
        </p:spPr>
        <p:txBody>
          <a:bodyPr>
            <a:no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What does all this look like?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914400"/>
            <a:ext cx="7391400" cy="606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7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12" y="623943"/>
            <a:ext cx="3810000" cy="3219450"/>
          </a:xfrm>
        </p:spPr>
        <p:txBody>
          <a:bodyPr>
            <a:no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What does all this look like? 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55812" y="4876800"/>
            <a:ext cx="3276599" cy="1371600"/>
          </a:xfrm>
        </p:spPr>
        <p:txBody>
          <a:bodyPr>
            <a:normAutofit/>
          </a:bodyPr>
          <a:lstStyle/>
          <a:p>
            <a:r>
              <a:rPr lang="en-US" sz="3200" dirty="0"/>
              <a:t>V 1.0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r="3556"/>
          <a:stretch>
            <a:fillRect/>
          </a:stretch>
        </p:blipFill>
        <p:spPr>
          <a:xfrm>
            <a:off x="5408612" y="606014"/>
            <a:ext cx="6048178" cy="5410200"/>
          </a:xfrm>
        </p:spPr>
      </p:pic>
    </p:spTree>
    <p:extLst>
      <p:ext uri="{BB962C8B-B14F-4D97-AF65-F5344CB8AC3E}">
        <p14:creationId xmlns:p14="http://schemas.microsoft.com/office/powerpoint/2010/main" val="279606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3412" y="2514600"/>
            <a:ext cx="11506200" cy="1143000"/>
          </a:xfrm>
        </p:spPr>
        <p:txBody>
          <a:bodyPr>
            <a:noAutofit/>
          </a:bodyPr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Time for some code </a:t>
            </a:r>
          </a:p>
        </p:txBody>
      </p:sp>
    </p:spTree>
    <p:extLst>
      <p:ext uri="{BB962C8B-B14F-4D97-AF65-F5344CB8AC3E}">
        <p14:creationId xmlns:p14="http://schemas.microsoft.com/office/powerpoint/2010/main" val="208232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12" y="623943"/>
            <a:ext cx="3810000" cy="3219450"/>
          </a:xfrm>
        </p:spPr>
        <p:txBody>
          <a:bodyPr>
            <a:no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Future Growth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55812" y="4876800"/>
            <a:ext cx="3276599" cy="1371600"/>
          </a:xfrm>
        </p:spPr>
        <p:txBody>
          <a:bodyPr>
            <a:normAutofit/>
          </a:bodyPr>
          <a:lstStyle/>
          <a:p>
            <a:r>
              <a:rPr lang="en-US" sz="3200" dirty="0"/>
              <a:t>V 2.0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12" y="762000"/>
            <a:ext cx="6381765" cy="5261386"/>
          </a:xfrm>
        </p:spPr>
      </p:pic>
    </p:spTree>
    <p:extLst>
      <p:ext uri="{BB962C8B-B14F-4D97-AF65-F5344CB8AC3E}">
        <p14:creationId xmlns:p14="http://schemas.microsoft.com/office/powerpoint/2010/main" val="175564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0412" y="2971800"/>
            <a:ext cx="8229600" cy="10668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5707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atercolor_16x9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66FA3CE-A218-4400-AA51-F51C6E85D0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Watercolor presentation (widescreen)</Template>
  <TotalTime>0</TotalTime>
  <Words>87</Words>
  <Application>Microsoft Office PowerPoint</Application>
  <PresentationFormat>Custom</PresentationFormat>
  <Paragraphs>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Palatino Linotype</vt:lpstr>
      <vt:lpstr>Watercolor_16x9</vt:lpstr>
      <vt:lpstr>EyeWatchOne  </vt:lpstr>
      <vt:lpstr>You may be familiar with Google Maps </vt:lpstr>
      <vt:lpstr>What if that map told you where accidents would happen? </vt:lpstr>
      <vt:lpstr>EyeWatchOne accomplishes this through data </vt:lpstr>
      <vt:lpstr>What does all this look like? </vt:lpstr>
      <vt:lpstr>What does all this look like? </vt:lpstr>
      <vt:lpstr>Time for some code </vt:lpstr>
      <vt:lpstr>Future Growth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2016-03-07T05:16:31Z</dcterms:created>
  <dcterms:modified xsi:type="dcterms:W3CDTF">2016-03-07T06:13:39Z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TC028866379991</vt:lpwstr>
  </property>
</Properties>
</file>